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7556163" cy="9875838"/>
  <p:notesSz cx="9875838" cy="1755616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9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" y="2308860"/>
            <a:ext cx="5890022" cy="556869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109" y="398621"/>
            <a:ext cx="5127355" cy="143560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824" y="7912846"/>
            <a:ext cx="4060508" cy="1298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42" y="-105156"/>
            <a:ext cx="4514136" cy="14904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25" y="1638205"/>
            <a:ext cx="5873734" cy="173736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25" y="2897505"/>
            <a:ext cx="5127927" cy="2450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21" y="-105156"/>
            <a:ext cx="4514136" cy="14904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25" y="1638205"/>
            <a:ext cx="5873734" cy="173736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82" y="7507224"/>
            <a:ext cx="5029200" cy="140817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3682" y="7507224"/>
            <a:ext cx="5029200" cy="1408176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4532" y="4598289"/>
            <a:ext cx="5029200" cy="1408176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4532" y="8567928"/>
            <a:ext cx="5029200" cy="1353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291" y="-105156"/>
            <a:ext cx="4417838" cy="14904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814" y="3925205"/>
            <a:ext cx="9161145" cy="1700784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100" y="5388245"/>
            <a:ext cx="9161145" cy="170078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814" y="3925205"/>
            <a:ext cx="9161145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291" y="-105156"/>
            <a:ext cx="4417838" cy="14904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6721" y="36576"/>
            <a:ext cx="4060508" cy="1207008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788" y="5253228"/>
            <a:ext cx="2691765" cy="1700784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4788" y="6213348"/>
            <a:ext cx="2691765" cy="2478024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9368" y="5253228"/>
            <a:ext cx="6326505" cy="1700784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962" y="6213348"/>
            <a:ext cx="6949869" cy="170078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8622" y="3849624"/>
            <a:ext cx="2691765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344" y="3429000"/>
            <a:ext cx="11702320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846" y="1872948"/>
            <a:ext cx="8237315" cy="211226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592" y="4008072"/>
            <a:ext cx="2393299" cy="135331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161" y="4966764"/>
            <a:ext cx="2145697" cy="16916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4014073"/>
            <a:ext cx="2030397" cy="135331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041" y="4943904"/>
            <a:ext cx="2018538" cy="246888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9044" y="4027932"/>
            <a:ext cx="2567035" cy="135331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531" y="8090868"/>
            <a:ext cx="15983426" cy="1161288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3221" y="4966764"/>
            <a:ext cx="2018538" cy="1307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04" y="5998464"/>
            <a:ext cx="5029200" cy="1764792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D5E65C47-607B-4E20-9BFF-40687D869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291" y="-105156"/>
            <a:ext cx="4417838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709" y="7136606"/>
            <a:ext cx="8149590" cy="1700784"/>
          </a:xfrm>
          <a:prstGeom prst="rect">
            <a:avLst/>
          </a:prstGeom>
        </p:spPr>
      </p:pic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4F593E0A-5472-43BC-9381-686D31C64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291" y="-105156"/>
            <a:ext cx="4417838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814" y="6988016"/>
            <a:ext cx="9435465" cy="2478024"/>
          </a:xfrm>
          <a:prstGeom prst="rect">
            <a:avLst/>
          </a:prstGeom>
        </p:spPr>
      </p:pic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8D78D90F-4368-4764-91D9-327FD5B1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291" y="-105156"/>
            <a:ext cx="4417838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291" y="-105156"/>
            <a:ext cx="4417838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291" y="-105156"/>
            <a:ext cx="4417838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42" y="-105156"/>
            <a:ext cx="4514136" cy="14904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25" y="1638205"/>
            <a:ext cx="5873734" cy="173736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25" y="3217545"/>
            <a:ext cx="5722287" cy="296265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4345" y="8469487"/>
            <a:ext cx="1371600" cy="134416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20585" y="8469487"/>
            <a:ext cx="1371600" cy="1344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142" y="-105156"/>
            <a:ext cx="4514136" cy="14904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25" y="1638205"/>
            <a:ext cx="5873734" cy="173736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25" y="3496437"/>
            <a:ext cx="4693587" cy="245059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6064" y="8791956"/>
            <a:ext cx="1371600" cy="134416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16584" y="8814816"/>
            <a:ext cx="1371600" cy="1344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사용자 지정</PresentationFormat>
  <Paragraphs>14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Presentation</dc:subject>
  <dc:creator>mangoboard.net_23061464</dc:creator>
  <cp:lastModifiedBy>ampm</cp:lastModifiedBy>
  <cp:revision>2</cp:revision>
  <dcterms:created xsi:type="dcterms:W3CDTF">2023-01-11T02:43:57Z</dcterms:created>
  <dcterms:modified xsi:type="dcterms:W3CDTF">2023-01-11T03:51:10Z</dcterms:modified>
</cp:coreProperties>
</file>